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89DA"/>
    <a:srgbClr val="05A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10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6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4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61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62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00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67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9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A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73D5E-6729-4924-970F-CABC64D69EF9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DD00-9687-4EFB-98CA-12355CF9A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fif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6" y="474785"/>
            <a:ext cx="10346847" cy="57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1" y="628650"/>
            <a:ext cx="2028091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845" y="709582"/>
            <a:ext cx="121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주사용층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9701" y="1690253"/>
            <a:ext cx="1028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귀여운 </a:t>
            </a:r>
            <a:r>
              <a:rPr lang="en-US" altLang="ko-KR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UI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를 가진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화상회의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및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메타버스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플랫폼을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추가적인 앱 설치 없이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사이트 접속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으로 사용하고 </a:t>
            </a:r>
            <a:r>
              <a:rPr lang="ko-KR" altLang="en-US" sz="24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싶으신분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4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스터디원들과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밋밋한 스터디는 그만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! 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직접 만나는 것처럼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교류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하고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정보를 나누고 </a:t>
            </a:r>
            <a:r>
              <a:rPr lang="ko-KR" altLang="en-US" sz="24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싶으신분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알고리즘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을 공부하는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여러분 모두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메타스터디에 </a:t>
            </a:r>
            <a:r>
              <a:rPr lang="ko-KR" altLang="en-US" sz="24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놀러오세요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  <a:endParaRPr lang="ko-KR" altLang="en-US" sz="24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32" y="4604239"/>
            <a:ext cx="1814145" cy="18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4930" y="1459521"/>
            <a:ext cx="5611893" cy="524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09701" y="628650"/>
            <a:ext cx="2028091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844" y="709582"/>
            <a:ext cx="135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팀원 소개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48" y="1497457"/>
            <a:ext cx="2137996" cy="28506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386412" y="1459521"/>
            <a:ext cx="5386488" cy="524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5845" y="4389516"/>
            <a:ext cx="54396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00206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곽나현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담당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en-US" altLang="ko-KR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FE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+ 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떠들기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소감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천재 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3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분 덕분에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,,</a:t>
            </a: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팔자에도 없는 </a:t>
            </a:r>
            <a:r>
              <a:rPr lang="ko-KR" altLang="en-US" sz="2000" dirty="0" err="1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유니티도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해보고 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이렇게 실컷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그림도 그려봅니다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..</a:t>
            </a: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정말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,,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압도적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,,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감사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,,</a:t>
            </a:r>
          </a:p>
          <a:p>
            <a:pPr algn="ctr"/>
            <a:endParaRPr lang="ko-KR" altLang="en-US" sz="2000" dirty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864" y="1520738"/>
            <a:ext cx="2151584" cy="286877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04621" y="4575130"/>
            <a:ext cx="4950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rgbClr val="00206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서강준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담당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92D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유니티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+ </a:t>
            </a:r>
            <a:r>
              <a:rPr lang="ko-KR" altLang="en-US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백 </a:t>
            </a:r>
            <a:endParaRPr lang="en-US" altLang="ko-KR" sz="2000" dirty="0" smtClean="0">
              <a:solidFill>
                <a:srgbClr val="00B05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소감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어려운 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과제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... 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부족한 인력이었지만 그만큼 더 부족해보이지 않으려고 했던 것 같습니다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. </a:t>
            </a:r>
            <a:r>
              <a:rPr lang="ko-KR" altLang="en-US" sz="2000" dirty="0" err="1">
                <a:latin typeface="DX솔로감성ExB" panose="02020600000000000000" pitchFamily="18" charset="-127"/>
                <a:ea typeface="DX솔로감성ExB" panose="02020600000000000000" pitchFamily="18" charset="-127"/>
              </a:rPr>
              <a:t>저희팀원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모두가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자랑스럽고 고맙습니다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.</a:t>
            </a:r>
            <a:endParaRPr lang="ko-KR" altLang="en-US" sz="2000" dirty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2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04930" y="1459521"/>
            <a:ext cx="5611893" cy="524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09701" y="628650"/>
            <a:ext cx="2028091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844" y="709582"/>
            <a:ext cx="135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팀원 소개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86412" y="1459521"/>
            <a:ext cx="5386488" cy="524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4930" y="4394550"/>
            <a:ext cx="5439642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206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이종은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담당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en-US" altLang="ko-KR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FE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+ </a:t>
            </a:r>
            <a:r>
              <a:rPr lang="ko-KR" altLang="en-US" sz="2000" dirty="0" err="1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유니티</a:t>
            </a:r>
            <a:endParaRPr lang="en-US" altLang="ko-KR" sz="2000" dirty="0" smtClean="0">
              <a:solidFill>
                <a:srgbClr val="00B05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소감 한마디 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팀원들이 빛이라 눈이 부셔서 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힘든 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프로젝트였습니다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,,, 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많이 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배우고 즐기다 갑니다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  <a:endParaRPr lang="ko-KR" altLang="en-US" sz="2000" dirty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87748" y="4575130"/>
            <a:ext cx="495007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rgbClr val="00206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김기도</a:t>
            </a:r>
            <a:endParaRPr lang="en-US" altLang="ko-KR" sz="2000" dirty="0" smtClean="0">
              <a:solidFill>
                <a:srgbClr val="00206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담당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 </a:t>
            </a:r>
            <a:r>
              <a:rPr lang="ko-KR" altLang="en-US" sz="2000" dirty="0" err="1" smtClean="0">
                <a:solidFill>
                  <a:srgbClr val="92D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유니티</a:t>
            </a:r>
            <a:r>
              <a:rPr lang="en-US" altLang="ko-KR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en-US" altLang="ko-KR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+ </a:t>
            </a:r>
            <a:r>
              <a:rPr lang="ko-KR" altLang="en-US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백 </a:t>
            </a:r>
            <a:r>
              <a:rPr lang="en-US" altLang="ko-KR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+</a:t>
            </a:r>
            <a:r>
              <a:rPr lang="ko-KR" altLang="en-US" sz="2000" dirty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rgbClr val="00B05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전부</a:t>
            </a:r>
            <a:endParaRPr lang="en-US" altLang="ko-KR" sz="2000" dirty="0" smtClean="0">
              <a:solidFill>
                <a:srgbClr val="00B05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소감</a:t>
            </a:r>
            <a:r>
              <a:rPr lang="en-US" altLang="ko-KR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: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좋은 </a:t>
            </a:r>
            <a:r>
              <a:rPr lang="ko-KR" altLang="en-US" sz="2000" dirty="0" err="1">
                <a:latin typeface="DX솔로감성ExB" panose="02020600000000000000" pitchFamily="18" charset="-127"/>
                <a:ea typeface="DX솔로감성ExB" panose="02020600000000000000" pitchFamily="18" charset="-127"/>
              </a:rPr>
              <a:t>팀원분들</a:t>
            </a:r>
            <a:r>
              <a:rPr lang="ko-KR" altLang="en-US" sz="2000" dirty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 만나서 </a:t>
            </a:r>
            <a:endParaRPr lang="en-US" altLang="ko-KR" sz="2000" dirty="0" smtClean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많이 </a:t>
            </a:r>
            <a:r>
              <a:rPr lang="ko-KR" altLang="en-US" sz="2000" dirty="0" err="1">
                <a:latin typeface="DX솔로감성ExB" panose="02020600000000000000" pitchFamily="18" charset="-127"/>
                <a:ea typeface="DX솔로감성ExB" panose="02020600000000000000" pitchFamily="18" charset="-127"/>
              </a:rPr>
              <a:t>배웠습니다ㅎㅎ</a:t>
            </a:r>
            <a:endParaRPr lang="ko-KR" altLang="en-US" sz="2000" dirty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572" y="1539392"/>
            <a:ext cx="2280421" cy="2766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093" y="1681794"/>
            <a:ext cx="2077316" cy="27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2" y="628650"/>
            <a:ext cx="1530926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80844" y="709582"/>
            <a:ext cx="135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Q&amp;A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628650"/>
            <a:ext cx="3557154" cy="3557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478" y="4914900"/>
            <a:ext cx="1211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유니티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어렵게 했으니까 많은 관심 부탁드립니다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..</a:t>
            </a: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i5b105.p.ssafy.io</a:t>
            </a:r>
            <a:endParaRPr lang="ko-KR" altLang="en-US" sz="48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5845" y="3106882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감사합니다</a:t>
            </a:r>
            <a:r>
              <a:rPr lang="en-US" altLang="ko-KR" sz="3200" dirty="0" smtClean="0"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  <a:endParaRPr lang="ko-KR" altLang="en-US" sz="3200" dirty="0"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7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0" y="628650"/>
            <a:ext cx="4542692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1" y="709582"/>
            <a:ext cx="375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메타스터디의 </a:t>
            </a:r>
            <a:r>
              <a:rPr lang="ko-KR" altLang="en-US" sz="200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탄생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- 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문제인식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38" y="3062732"/>
            <a:ext cx="2390775" cy="800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1" y="2851571"/>
            <a:ext cx="1782409" cy="916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0" y="2734189"/>
            <a:ext cx="1375134" cy="132324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087" y="2813330"/>
            <a:ext cx="2330743" cy="5995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381603" y="3981295"/>
            <a:ext cx="3763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accent4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디스코드</a:t>
            </a:r>
            <a:endParaRPr lang="en-US" altLang="ko-KR" sz="1600" dirty="0" smtClean="0">
              <a:solidFill>
                <a:schemeClr val="accent4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채널이 형성되어서 편리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화면공유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화상회의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채팅 가능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딱딱한 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UI &amp; </a:t>
            </a:r>
            <a:r>
              <a:rPr lang="ko-KR" altLang="en-US" sz="16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교류없는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느낌</a:t>
            </a:r>
            <a:endParaRPr lang="ko-KR" altLang="en-US" sz="16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88223" y="4312826"/>
            <a:ext cx="3763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accent4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웹엑스</a:t>
            </a:r>
            <a:endParaRPr lang="en-US" altLang="ko-KR" sz="1600" dirty="0" smtClean="0">
              <a:solidFill>
                <a:schemeClr val="accent4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편리한 화면 공유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화상회의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추가적인 설치 필요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무거워</a:t>
            </a:r>
            <a:endParaRPr lang="ko-KR" altLang="en-US" sz="16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0849" y="1503488"/>
            <a:ext cx="839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귀여운 프로그래밍 스터디 특화 플랫폼을 만들자</a:t>
            </a:r>
            <a:r>
              <a:rPr lang="en-US" altLang="ko-K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  <a:r>
              <a:rPr lang="ko-KR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endParaRPr lang="ko-KR" altLang="en-US" sz="2800" dirty="0">
              <a:solidFill>
                <a:schemeClr val="accent4">
                  <a:lumMod val="60000"/>
                  <a:lumOff val="40000"/>
                </a:schemeClr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51869" y="4312825"/>
            <a:ext cx="433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accent4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게더타운</a:t>
            </a:r>
            <a:endParaRPr lang="en-US" altLang="ko-KR" sz="1600" dirty="0" smtClean="0">
              <a:solidFill>
                <a:schemeClr val="accent4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게임하는 것과 같은 아기자기함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추가적인 설치 필요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스터디 최적화 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X</a:t>
            </a:r>
            <a:endParaRPr lang="ko-KR" altLang="en-US" sz="16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87" y="3768238"/>
            <a:ext cx="2275843" cy="87614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23899" y="4728323"/>
            <a:ext cx="338911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알고리즘 사이트 이동 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스터디 편리성 ↑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동물의숲</a:t>
            </a: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endParaRPr lang="en-US" altLang="ko-KR" sz="16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귀여운 캐릭터</a:t>
            </a:r>
            <a:r>
              <a:rPr lang="en-US" altLang="ko-KR" sz="16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UI</a:t>
            </a:r>
            <a:endParaRPr lang="ko-KR" altLang="en-US" sz="16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46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1" y="628650"/>
            <a:ext cx="4551484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2" y="709582"/>
            <a:ext cx="416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메타스터디의 탄생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- </a:t>
            </a:r>
            <a:r>
              <a:rPr lang="ko-KR" altLang="en-US" sz="2000" dirty="0" err="1" smtClean="0">
                <a:latin typeface="Neo둥근모" panose="02010509060201040203" pitchFamily="1" charset="-127"/>
                <a:ea typeface="Neo둥근모" panose="02010509060201040203" pitchFamily="1" charset="-127"/>
              </a:rPr>
              <a:t>기술스택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00" y="2074942"/>
            <a:ext cx="2390775" cy="800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1" y="1959883"/>
            <a:ext cx="1782409" cy="9166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608" y="1789842"/>
            <a:ext cx="1375134" cy="13232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41" y="1959883"/>
            <a:ext cx="2538890" cy="9774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1" y="4046283"/>
            <a:ext cx="1716989" cy="899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1" y="5319289"/>
            <a:ext cx="1716989" cy="1049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55" y="4642338"/>
            <a:ext cx="1990330" cy="10345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93" y="3921354"/>
            <a:ext cx="1466850" cy="1238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09" y="5210207"/>
            <a:ext cx="2333315" cy="933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48" y="3956298"/>
            <a:ext cx="1887626" cy="1887626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095385" y="3127612"/>
            <a:ext cx="457200" cy="6676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4157843" y="3526009"/>
            <a:ext cx="457200" cy="6676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7280913" y="3106811"/>
            <a:ext cx="457200" cy="6676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10400086" y="3103811"/>
            <a:ext cx="457200" cy="66760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72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4" y="1517573"/>
            <a:ext cx="2143125" cy="21431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9701" y="628650"/>
            <a:ext cx="5209308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" y="-214313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2" y="709582"/>
            <a:ext cx="493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Neo둥근모" panose="02010509060201040203" pitchFamily="1" charset="-127"/>
                <a:ea typeface="Neo둥근모" panose="02010509060201040203" pitchFamily="1" charset="-127"/>
              </a:rPr>
              <a:t>메타버스를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 활용한 스터디의 필요성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37" y="2225764"/>
            <a:ext cx="2576640" cy="25766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5848" y="4510802"/>
            <a:ext cx="514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메타버스</a:t>
            </a:r>
            <a:endParaRPr lang="en-US" altLang="ko-KR" sz="2400" dirty="0" smtClean="0">
              <a:solidFill>
                <a:srgbClr val="FFFF0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현실과 같은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사회</a:t>
            </a:r>
            <a:r>
              <a:rPr lang="en-US" altLang="ko-KR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경제</a:t>
            </a:r>
            <a:r>
              <a:rPr lang="en-US" altLang="ko-KR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문화 활동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이 이루어지는 가상 세계</a:t>
            </a:r>
            <a:endParaRPr lang="ko-KR" altLang="en-US" sz="24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08072" y="4663019"/>
            <a:ext cx="6483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메타버스</a:t>
            </a:r>
            <a:r>
              <a:rPr lang="ko-KR" altLang="en-US" sz="24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를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활용하여 </a:t>
            </a:r>
            <a:endParaRPr lang="en-US" altLang="ko-KR" sz="24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현재 우리의 </a:t>
            </a:r>
            <a:r>
              <a:rPr lang="ko-KR" altLang="en-US" sz="2400" dirty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가장 큰 이슈인 </a:t>
            </a:r>
            <a:r>
              <a:rPr lang="ko-KR" altLang="en-US" sz="2400" dirty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취업</a:t>
            </a:r>
            <a:r>
              <a:rPr lang="ko-KR" altLang="en-US" sz="2400" dirty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을 </a:t>
            </a:r>
            <a:r>
              <a:rPr lang="ko-KR" altLang="en-US" sz="2400" dirty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가상세계 안</a:t>
            </a:r>
            <a:r>
              <a:rPr lang="ko-KR" altLang="en-US" sz="2400" dirty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에서도 스터디원들과 준비 할 수 </a:t>
            </a: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있다</a:t>
            </a:r>
            <a:endParaRPr lang="ko-KR" altLang="en-US" sz="24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591" y="1942245"/>
            <a:ext cx="2162163" cy="21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1" y="628650"/>
            <a:ext cx="4551484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2" y="709582"/>
            <a:ext cx="416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주요기능 소개</a:t>
            </a:r>
            <a:r>
              <a:rPr lang="en-US" altLang="ko-KR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– 1. 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화상회의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9" t="25855" r="12500"/>
          <a:stretch/>
        </p:blipFill>
        <p:spPr>
          <a:xfrm>
            <a:off x="350227" y="1846383"/>
            <a:ext cx="7508632" cy="4194999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115408" y="2831122"/>
            <a:ext cx="1978269" cy="17936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62546" y="2070292"/>
            <a:ext cx="39301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그룹 화상 회의</a:t>
            </a:r>
            <a:endParaRPr lang="en-US" altLang="ko-KR" sz="2000" dirty="0" smtClean="0">
              <a:solidFill>
                <a:srgbClr val="FFFF0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원하는 책상에 가서 </a:t>
            </a:r>
            <a:r>
              <a:rPr lang="en-US" altLang="ko-KR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C</a:t>
            </a: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버튼 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클릭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=&gt; </a:t>
            </a: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단체 화상 회의 접속 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가능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+) 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책상에 회의 개설자의 이름이 남아</a:t>
            </a: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스터디 방 같은 느낌 ↑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1" y="628650"/>
            <a:ext cx="4551484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2" y="709582"/>
            <a:ext cx="416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주요기능 소개</a:t>
            </a:r>
            <a:r>
              <a:rPr lang="en-US" altLang="ko-KR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– 1. 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화상회의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6701" y="2395607"/>
            <a:ext cx="39301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1:1 </a:t>
            </a: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회의</a:t>
            </a:r>
            <a:endParaRPr lang="en-US" altLang="ko-KR" sz="2000" dirty="0" smtClean="0">
              <a:solidFill>
                <a:srgbClr val="FFFF0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원하는 </a:t>
            </a:r>
            <a:r>
              <a:rPr lang="ko-KR" altLang="en-US" sz="20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스터디원에게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접근</a:t>
            </a:r>
            <a:endParaRPr lang="en-US" altLang="ko-KR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=&gt; </a:t>
            </a:r>
            <a:r>
              <a:rPr lang="ko-KR" altLang="en-US" sz="2000" dirty="0" err="1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스페이스바</a:t>
            </a: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클릭으로 연결</a:t>
            </a:r>
            <a:endParaRPr lang="en-US" altLang="ko-KR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+)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슈팅 게임같은 묘미</a:t>
            </a: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..</a:t>
            </a:r>
            <a:endParaRPr lang="ko-KR" altLang="en-US" sz="2000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25641" r="13198"/>
          <a:stretch/>
        </p:blipFill>
        <p:spPr>
          <a:xfrm>
            <a:off x="454700" y="1908471"/>
            <a:ext cx="7299685" cy="4109293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685443" y="3963117"/>
            <a:ext cx="139211" cy="11651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5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0" y="628650"/>
            <a:ext cx="4982307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2" y="709582"/>
            <a:ext cx="416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주요기능 소개</a:t>
            </a:r>
            <a:r>
              <a:rPr lang="en-US" altLang="ko-KR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–2. 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열정 타이머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685443" y="3963117"/>
            <a:ext cx="139211" cy="11651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3" t="24709" r="24126" b="15152"/>
          <a:stretch/>
        </p:blipFill>
        <p:spPr>
          <a:xfrm>
            <a:off x="2808486" y="2028826"/>
            <a:ext cx="5497820" cy="36246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06306" y="2871644"/>
            <a:ext cx="39301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보드판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접근 </a:t>
            </a: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=&gt; </a:t>
            </a:r>
            <a:r>
              <a:rPr lang="en-US" altLang="ko-KR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C </a:t>
            </a: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클릭</a:t>
            </a:r>
            <a:endParaRPr lang="en-US" altLang="ko-KR" sz="2000" dirty="0" smtClean="0">
              <a:solidFill>
                <a:srgbClr val="FFFF0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스터디원들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의 누적 </a:t>
            </a:r>
            <a:r>
              <a:rPr lang="ko-KR" altLang="en-US" sz="2000" dirty="0" err="1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접속시간</a:t>
            </a:r>
            <a:r>
              <a:rPr lang="ko-KR" altLang="en-US" sz="20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을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보여주는 </a:t>
            </a:r>
            <a:r>
              <a:rPr lang="ko-KR" altLang="en-US" sz="20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보드판</a:t>
            </a: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공부시간 비교를 통해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공부 자극 활 </a:t>
            </a:r>
            <a:r>
              <a:rPr lang="ko-KR" altLang="en-US" sz="20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활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0" t="53925" r="43968" b="11111"/>
          <a:stretch/>
        </p:blipFill>
        <p:spPr>
          <a:xfrm>
            <a:off x="405761" y="2876550"/>
            <a:ext cx="2303585" cy="1978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1861" y="5767085"/>
            <a:ext cx="572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i="1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역순인것</a:t>
            </a:r>
            <a:r>
              <a:rPr lang="ko-KR" altLang="en-US" sz="1400" i="1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같다구욧</a:t>
            </a:r>
            <a:r>
              <a:rPr lang="en-US" altLang="ko-KR" sz="1400" i="1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^^? </a:t>
            </a:r>
            <a:r>
              <a:rPr lang="ko-KR" altLang="en-US" sz="1400" i="1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지금은 고쳤습니다</a:t>
            </a:r>
            <a:r>
              <a:rPr lang="en-US" altLang="ko-KR" sz="1400" i="1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,,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헤헷</a:t>
            </a:r>
            <a:endParaRPr lang="ko-KR" altLang="en-US" sz="1400" i="1" dirty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8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0" y="628650"/>
            <a:ext cx="4982307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7222" y="709582"/>
            <a:ext cx="4169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주요기능 소개</a:t>
            </a:r>
            <a:r>
              <a:rPr lang="en-US" altLang="ko-KR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–3. 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정보 게시판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t="25485" r="13199"/>
          <a:stretch/>
        </p:blipFill>
        <p:spPr>
          <a:xfrm>
            <a:off x="3211366" y="2386013"/>
            <a:ext cx="5280921" cy="2986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1" t="22999" r="23339" b="12510"/>
          <a:stretch/>
        </p:blipFill>
        <p:spPr>
          <a:xfrm>
            <a:off x="58614" y="2954216"/>
            <a:ext cx="3056545" cy="2013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76644" y="3140392"/>
            <a:ext cx="3930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게시판 접근 </a:t>
            </a: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=&gt; </a:t>
            </a:r>
            <a:r>
              <a:rPr lang="en-US" altLang="ko-KR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C </a:t>
            </a:r>
            <a:r>
              <a:rPr lang="ko-KR" altLang="en-US" sz="20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클릭</a:t>
            </a:r>
            <a:endParaRPr lang="en-US" altLang="ko-KR" sz="2000" dirty="0" smtClean="0">
              <a:solidFill>
                <a:srgbClr val="FFFF0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공채 정보</a:t>
            </a:r>
            <a:r>
              <a:rPr lang="en-US" altLang="ko-KR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개발 </a:t>
            </a:r>
            <a:r>
              <a:rPr lang="ko-KR" altLang="en-US" sz="2000" dirty="0" err="1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꿀팁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공유를 통해서 스터디원들의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실력도 쑥쑥</a:t>
            </a:r>
            <a:endParaRPr lang="en-US" altLang="ko-KR" sz="20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8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409700" y="628650"/>
            <a:ext cx="4982307" cy="5619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1"/>
            <a:ext cx="2247900" cy="224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845" y="709582"/>
            <a:ext cx="4935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주요기능 소개</a:t>
            </a:r>
            <a:r>
              <a:rPr lang="en-US" altLang="ko-KR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–4. </a:t>
            </a:r>
            <a:r>
              <a:rPr lang="ko-KR" altLang="en-US" sz="2000" dirty="0" smtClean="0">
                <a:latin typeface="Neo둥근모" panose="02010509060201040203" pitchFamily="1" charset="-127"/>
                <a:ea typeface="Neo둥근모" panose="02010509060201040203" pitchFamily="1" charset="-127"/>
              </a:rPr>
              <a:t>알고리즘 사이트</a:t>
            </a:r>
            <a:endParaRPr lang="ko-KR" altLang="en-US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5952" r="12762"/>
          <a:stretch/>
        </p:blipFill>
        <p:spPr>
          <a:xfrm>
            <a:off x="548053" y="2028826"/>
            <a:ext cx="6529755" cy="36348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41375" y="2992169"/>
            <a:ext cx="39301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원하는 알고리즘 사이트 집 접근 </a:t>
            </a:r>
            <a:r>
              <a:rPr lang="en-US" altLang="ko-KR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=&gt;</a:t>
            </a:r>
            <a:r>
              <a:rPr lang="en-US" altLang="ko-KR" sz="2400" dirty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C </a:t>
            </a:r>
            <a:r>
              <a:rPr lang="ko-KR" altLang="en-US" sz="2400" dirty="0" smtClean="0">
                <a:solidFill>
                  <a:srgbClr val="FFFF00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클릭</a:t>
            </a:r>
            <a:endParaRPr lang="en-US" altLang="ko-KR" sz="2400" dirty="0" smtClean="0">
              <a:solidFill>
                <a:srgbClr val="FFFF00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DX솔로감성ExB" panose="02020600000000000000" pitchFamily="18" charset="-127"/>
                <a:ea typeface="DX솔로감성ExB" panose="02020600000000000000" pitchFamily="18" charset="-127"/>
              </a:rPr>
              <a:t>사이트 이동</a:t>
            </a:r>
            <a:endParaRPr lang="en-US" altLang="ko-KR" sz="2400" dirty="0" smtClean="0">
              <a:solidFill>
                <a:schemeClr val="bg1"/>
              </a:solidFill>
              <a:latin typeface="DX솔로감성ExB" panose="02020600000000000000" pitchFamily="18" charset="-127"/>
              <a:ea typeface="DX솔로감성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0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367</Words>
  <Application>Microsoft Office PowerPoint</Application>
  <PresentationFormat>와이드스크린</PresentationFormat>
  <Paragraphs>84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DX솔로감성ExB</vt:lpstr>
      <vt:lpstr>Neo둥근모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27</cp:revision>
  <dcterms:created xsi:type="dcterms:W3CDTF">2021-08-05T13:30:32Z</dcterms:created>
  <dcterms:modified xsi:type="dcterms:W3CDTF">2021-08-20T00:45:24Z</dcterms:modified>
</cp:coreProperties>
</file>